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36004500" cy="15841663"/>
  <p:notesSz cx="6858000" cy="9144000"/>
  <p:defaultTextStyle>
    <a:defPPr>
      <a:defRPr lang="da-DK"/>
    </a:defPPr>
    <a:lvl1pPr marL="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F9F"/>
    <a:srgbClr val="FFD9D9"/>
    <a:srgbClr val="ACC8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86" y="-444"/>
      </p:cViewPr>
      <p:guideLst>
        <p:guide orient="horz" pos="4990"/>
        <p:guide pos="11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00338" y="4921184"/>
            <a:ext cx="30603825" cy="339569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400676" y="8976943"/>
            <a:ext cx="25203150" cy="40484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8674835" y="1466823"/>
            <a:ext cx="30616327" cy="31221277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07106" y="1466823"/>
            <a:ext cx="91267655" cy="31221277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4107" y="10179737"/>
            <a:ext cx="30603825" cy="3146330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844107" y="6714375"/>
            <a:ext cx="30603825" cy="3465363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07105" y="8536897"/>
            <a:ext cx="60938864" cy="24151202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8346045" y="8536897"/>
            <a:ext cx="60945117" cy="24151202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225" y="634402"/>
            <a:ext cx="32404050" cy="264027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800226" y="3546041"/>
            <a:ext cx="15908240" cy="14778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800226" y="5023862"/>
            <a:ext cx="15908240" cy="9127293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8289788" y="3546041"/>
            <a:ext cx="15914489" cy="14778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8289788" y="5023862"/>
            <a:ext cx="15914489" cy="9127293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227" y="630733"/>
            <a:ext cx="11845233" cy="2684282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76759" y="630734"/>
            <a:ext cx="20127516" cy="13520420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800227" y="3315017"/>
            <a:ext cx="11845233" cy="10836139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57135" y="11089165"/>
            <a:ext cx="21602700" cy="1309139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7057135" y="1415482"/>
            <a:ext cx="21602700" cy="9504998"/>
          </a:xfrm>
        </p:spPr>
        <p:txBody>
          <a:bodyPr/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057135" y="12398303"/>
            <a:ext cx="21602700" cy="1859194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800225" y="634402"/>
            <a:ext cx="32404050" cy="2640277"/>
          </a:xfrm>
          <a:prstGeom prst="rect">
            <a:avLst/>
          </a:prstGeom>
        </p:spPr>
        <p:txBody>
          <a:bodyPr vert="horz" lIns="288036" tIns="144018" rIns="288036" bIns="144018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800225" y="3696390"/>
            <a:ext cx="32404050" cy="10454765"/>
          </a:xfrm>
          <a:prstGeom prst="rect">
            <a:avLst/>
          </a:prstGeom>
        </p:spPr>
        <p:txBody>
          <a:bodyPr vert="horz" lIns="288036" tIns="144018" rIns="288036" bIns="144018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800225" y="14682876"/>
            <a:ext cx="8401050" cy="843422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5E16E-6537-4E1A-B03A-278CCBB50F0F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2301539" y="14682876"/>
            <a:ext cx="11401425" cy="843422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25803225" y="14682876"/>
            <a:ext cx="8401050" cy="843422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9B82-971B-4EF6-968E-D21F1059B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360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28803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4176415"/>
            <a:ext cx="36004500" cy="10585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22652724" y="839654"/>
            <a:ext cx="110261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5000" dirty="0" smtClean="0">
                <a:latin typeface="Times New Roman" pitchFamily="18" charset="0"/>
                <a:cs typeface="Times New Roman" pitchFamily="18" charset="0"/>
              </a:rPr>
              <a:t>CHECK</a:t>
            </a:r>
            <a:endParaRPr lang="da-DK" sz="1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1725592" y="11017175"/>
            <a:ext cx="331533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1800599" y="10441111"/>
            <a:ext cx="210021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KRONER:</a:t>
            </a:r>
            <a:endParaRPr lang="da-DK" sz="3000" dirty="0"/>
          </a:p>
        </p:txBody>
      </p:sp>
      <p:sp>
        <p:nvSpPr>
          <p:cNvPr id="15" name="Tekstboks 14"/>
          <p:cNvSpPr txBox="1"/>
          <p:nvPr/>
        </p:nvSpPr>
        <p:spPr>
          <a:xfrm>
            <a:off x="3750798" y="4680472"/>
            <a:ext cx="3030308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0000" i="1" dirty="0" smtClean="0">
                <a:latin typeface="Times New Roman" pitchFamily="18" charset="0"/>
                <a:cs typeface="Times New Roman" pitchFamily="18" charset="0"/>
              </a:rPr>
              <a:t>10.000</a:t>
            </a:r>
            <a:r>
              <a:rPr lang="da-DK" sz="40000" dirty="0" smtClean="0">
                <a:latin typeface="Times New Roman" pitchFamily="18" charset="0"/>
                <a:cs typeface="Times New Roman" pitchFamily="18" charset="0"/>
              </a:rPr>
              <a:t>,-</a:t>
            </a:r>
            <a:endParaRPr lang="da-DK" sz="4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Lige forbindelse 15"/>
          <p:cNvCxnSpPr/>
          <p:nvPr/>
        </p:nvCxnSpPr>
        <p:spPr>
          <a:xfrm>
            <a:off x="1800599" y="13609463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1875607" y="13033399"/>
            <a:ext cx="1050107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TIL:</a:t>
            </a:r>
            <a:endParaRPr lang="da-DK" sz="3000" dirty="0"/>
          </a:p>
        </p:txBody>
      </p:sp>
      <p:cxnSp>
        <p:nvCxnSpPr>
          <p:cNvPr id="21" name="Lige forbindelse 20"/>
          <p:cNvCxnSpPr/>
          <p:nvPr/>
        </p:nvCxnSpPr>
        <p:spPr>
          <a:xfrm>
            <a:off x="13651807" y="13609463"/>
            <a:ext cx="9375955" cy="4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23927854" y="13613655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13726814" y="13033399"/>
            <a:ext cx="1500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DATO:</a:t>
            </a:r>
            <a:endParaRPr lang="da-DK" sz="3000" dirty="0"/>
          </a:p>
        </p:txBody>
      </p:sp>
      <p:sp>
        <p:nvSpPr>
          <p:cNvPr id="24" name="Tekstboks 23"/>
          <p:cNvSpPr txBox="1"/>
          <p:nvPr/>
        </p:nvSpPr>
        <p:spPr>
          <a:xfrm>
            <a:off x="24002862" y="13033399"/>
            <a:ext cx="1425145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FRA:</a:t>
            </a:r>
            <a:endParaRPr lang="da-DK" sz="3000" dirty="0"/>
          </a:p>
        </p:txBody>
      </p:sp>
      <p:sp>
        <p:nvSpPr>
          <p:cNvPr id="26" name="Tekstboks 25"/>
          <p:cNvSpPr txBox="1"/>
          <p:nvPr/>
        </p:nvSpPr>
        <p:spPr>
          <a:xfrm>
            <a:off x="2850706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i="1" dirty="0" smtClean="0">
                <a:latin typeface="Times New Roman" pitchFamily="18" charset="0"/>
                <a:cs typeface="Times New Roman" pitchFamily="18" charset="0"/>
              </a:rPr>
              <a:t>Navn</a:t>
            </a:r>
            <a:endParaRPr lang="da-DK" sz="8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14926937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err="1" smtClean="0">
                <a:latin typeface="Times New Roman" pitchFamily="18" charset="0"/>
                <a:cs typeface="Times New Roman" pitchFamily="18" charset="0"/>
              </a:rPr>
              <a:t>dd.mm.år</a:t>
            </a:r>
            <a:endParaRPr lang="da-DK" sz="8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25127976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i="1" dirty="0" smtClean="0">
                <a:latin typeface="Times New Roman" pitchFamily="18" charset="0"/>
                <a:cs typeface="Times New Roman" pitchFamily="18" charset="0"/>
              </a:rPr>
              <a:t>Navn</a:t>
            </a:r>
            <a:endParaRPr lang="da-DK" sz="8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Billede 16" descr="Lumaprint logo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0168" y="467771"/>
            <a:ext cx="5250951" cy="3596045"/>
          </a:xfrm>
          <a:prstGeom prst="rect">
            <a:avLst/>
          </a:prstGeom>
        </p:spPr>
      </p:pic>
      <p:sp>
        <p:nvSpPr>
          <p:cNvPr id="19" name="Tekstboks 18"/>
          <p:cNvSpPr txBox="1"/>
          <p:nvPr/>
        </p:nvSpPr>
        <p:spPr>
          <a:xfrm>
            <a:off x="2175637" y="14761591"/>
            <a:ext cx="324033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dirty="0" smtClean="0">
                <a:latin typeface="Times New Roman" pitchFamily="18" charset="0"/>
                <a:cs typeface="Times New Roman" pitchFamily="18" charset="0"/>
              </a:rPr>
              <a:t>Evt. information vedr. check</a:t>
            </a:r>
            <a:endParaRPr lang="da-DK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4176415"/>
            <a:ext cx="36004500" cy="10585176"/>
          </a:xfrm>
          <a:prstGeom prst="rect">
            <a:avLst/>
          </a:prstGeom>
          <a:gradFill flip="none" rotWithShape="1">
            <a:gsLst>
              <a:gs pos="0">
                <a:srgbClr val="C8FF9F">
                  <a:shade val="30000"/>
                  <a:satMod val="115000"/>
                </a:srgbClr>
              </a:gs>
              <a:gs pos="50000">
                <a:srgbClr val="C8FF9F">
                  <a:shade val="67500"/>
                  <a:satMod val="115000"/>
                </a:srgbClr>
              </a:gs>
              <a:gs pos="100000">
                <a:srgbClr val="C8FF9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22652724" y="839654"/>
            <a:ext cx="110261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5000" dirty="0" smtClean="0">
                <a:latin typeface="Times New Roman" pitchFamily="18" charset="0"/>
                <a:cs typeface="Times New Roman" pitchFamily="18" charset="0"/>
              </a:rPr>
              <a:t>CHECK</a:t>
            </a:r>
            <a:endParaRPr lang="da-DK" sz="1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1725592" y="11017175"/>
            <a:ext cx="331533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1800599" y="10441111"/>
            <a:ext cx="210021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KRONER:</a:t>
            </a:r>
            <a:endParaRPr lang="da-DK" sz="3000" dirty="0"/>
          </a:p>
        </p:txBody>
      </p:sp>
      <p:sp>
        <p:nvSpPr>
          <p:cNvPr id="15" name="Tekstboks 14"/>
          <p:cNvSpPr txBox="1"/>
          <p:nvPr/>
        </p:nvSpPr>
        <p:spPr>
          <a:xfrm>
            <a:off x="3750798" y="4680472"/>
            <a:ext cx="3030308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0000" i="1" dirty="0" smtClean="0">
                <a:latin typeface="Times New Roman" pitchFamily="18" charset="0"/>
                <a:cs typeface="Times New Roman" pitchFamily="18" charset="0"/>
              </a:rPr>
              <a:t>10.000</a:t>
            </a:r>
            <a:r>
              <a:rPr lang="da-DK" sz="40000" dirty="0" smtClean="0">
                <a:latin typeface="Times New Roman" pitchFamily="18" charset="0"/>
                <a:cs typeface="Times New Roman" pitchFamily="18" charset="0"/>
              </a:rPr>
              <a:t>,-</a:t>
            </a:r>
            <a:endParaRPr lang="da-DK" sz="4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Lige forbindelse 15"/>
          <p:cNvCxnSpPr/>
          <p:nvPr/>
        </p:nvCxnSpPr>
        <p:spPr>
          <a:xfrm>
            <a:off x="1800599" y="13609463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1875607" y="13033399"/>
            <a:ext cx="1050107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TIL:</a:t>
            </a:r>
            <a:endParaRPr lang="da-DK" sz="3000" dirty="0"/>
          </a:p>
        </p:txBody>
      </p:sp>
      <p:cxnSp>
        <p:nvCxnSpPr>
          <p:cNvPr id="21" name="Lige forbindelse 20"/>
          <p:cNvCxnSpPr/>
          <p:nvPr/>
        </p:nvCxnSpPr>
        <p:spPr>
          <a:xfrm>
            <a:off x="13651807" y="13609463"/>
            <a:ext cx="9375955" cy="4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23927854" y="13613655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13726814" y="13033399"/>
            <a:ext cx="1500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DATO:</a:t>
            </a:r>
            <a:endParaRPr lang="da-DK" sz="3000" dirty="0"/>
          </a:p>
        </p:txBody>
      </p:sp>
      <p:sp>
        <p:nvSpPr>
          <p:cNvPr id="24" name="Tekstboks 23"/>
          <p:cNvSpPr txBox="1"/>
          <p:nvPr/>
        </p:nvSpPr>
        <p:spPr>
          <a:xfrm>
            <a:off x="24002862" y="13033399"/>
            <a:ext cx="1425145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FRA:</a:t>
            </a:r>
            <a:endParaRPr lang="da-DK" sz="3000" dirty="0"/>
          </a:p>
        </p:txBody>
      </p:sp>
      <p:sp>
        <p:nvSpPr>
          <p:cNvPr id="26" name="Tekstboks 25"/>
          <p:cNvSpPr txBox="1"/>
          <p:nvPr/>
        </p:nvSpPr>
        <p:spPr>
          <a:xfrm>
            <a:off x="2850706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latin typeface="Times New Roman" pitchFamily="18" charset="0"/>
                <a:cs typeface="Times New Roman" pitchFamily="18" charset="0"/>
              </a:rPr>
              <a:t>Navn</a:t>
            </a:r>
            <a:endParaRPr lang="da-DK" sz="8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14926937" y="12471271"/>
            <a:ext cx="80258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err="1" smtClean="0">
                <a:latin typeface="Times New Roman" pitchFamily="18" charset="0"/>
                <a:cs typeface="Times New Roman" pitchFamily="18" charset="0"/>
              </a:rPr>
              <a:t>dd.mm.år</a:t>
            </a:r>
            <a:endParaRPr lang="da-DK" sz="8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25127976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latin typeface="Times New Roman" pitchFamily="18" charset="0"/>
                <a:cs typeface="Times New Roman" pitchFamily="18" charset="0"/>
              </a:rPr>
              <a:t>Navn</a:t>
            </a:r>
            <a:endParaRPr lang="da-DK" sz="8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1950614" y="864048"/>
            <a:ext cx="105010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LOGO</a:t>
            </a:r>
            <a:endParaRPr lang="da-DK" sz="15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kstboks 19"/>
          <p:cNvSpPr txBox="1"/>
          <p:nvPr/>
        </p:nvSpPr>
        <p:spPr>
          <a:xfrm>
            <a:off x="2175637" y="14761591"/>
            <a:ext cx="324033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dirty="0" smtClean="0">
                <a:latin typeface="Times New Roman" pitchFamily="18" charset="0"/>
                <a:cs typeface="Times New Roman" pitchFamily="18" charset="0"/>
              </a:rPr>
              <a:t>Evt. information vedr. check</a:t>
            </a:r>
            <a:endParaRPr lang="da-DK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4176415"/>
            <a:ext cx="36004500" cy="10585176"/>
          </a:xfrm>
          <a:prstGeom prst="rect">
            <a:avLst/>
          </a:prstGeom>
          <a:solidFill>
            <a:srgbClr val="ACC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1" y="359992"/>
            <a:ext cx="36004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0" dirty="0" smtClean="0">
                <a:solidFill>
                  <a:schemeClr val="tx2">
                    <a:lumMod val="75000"/>
                  </a:schemeClr>
                </a:solidFill>
                <a:latin typeface="Engravers MT" pitchFamily="18" charset="0"/>
              </a:rPr>
              <a:t>GAVEKORT CHECK</a:t>
            </a:r>
            <a:endParaRPr lang="da-DK" sz="20000" dirty="0">
              <a:solidFill>
                <a:schemeClr val="tx2">
                  <a:lumMod val="75000"/>
                </a:schemeClr>
              </a:solidFill>
              <a:latin typeface="Engravers MT" pitchFamily="18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1725592" y="8297703"/>
            <a:ext cx="331533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1800599" y="7721639"/>
            <a:ext cx="210021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KRONER:</a:t>
            </a:r>
            <a:endParaRPr lang="da-DK" sz="3000" dirty="0"/>
          </a:p>
        </p:txBody>
      </p:sp>
      <p:sp>
        <p:nvSpPr>
          <p:cNvPr id="15" name="Tekstboks 14"/>
          <p:cNvSpPr txBox="1"/>
          <p:nvPr/>
        </p:nvSpPr>
        <p:spPr>
          <a:xfrm>
            <a:off x="6451073" y="3401159"/>
            <a:ext cx="234773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0" dirty="0" smtClean="0">
                <a:latin typeface="BlacklightD" pitchFamily="2" charset="0"/>
              </a:rPr>
              <a:t>10.000,-</a:t>
            </a:r>
            <a:endParaRPr lang="da-DK" sz="40000" dirty="0">
              <a:latin typeface="BlacklightD" pitchFamily="2" charset="0"/>
            </a:endParaRPr>
          </a:p>
        </p:txBody>
      </p:sp>
      <p:cxnSp>
        <p:nvCxnSpPr>
          <p:cNvPr id="16" name="Lige forbindelse 15"/>
          <p:cNvCxnSpPr/>
          <p:nvPr/>
        </p:nvCxnSpPr>
        <p:spPr>
          <a:xfrm>
            <a:off x="1800599" y="10945167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1875607" y="10369103"/>
            <a:ext cx="1050107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TIL:</a:t>
            </a:r>
            <a:endParaRPr lang="da-DK" sz="3000" dirty="0"/>
          </a:p>
        </p:txBody>
      </p:sp>
      <p:cxnSp>
        <p:nvCxnSpPr>
          <p:cNvPr id="19" name="Lige forbindelse 18"/>
          <p:cNvCxnSpPr/>
          <p:nvPr/>
        </p:nvCxnSpPr>
        <p:spPr>
          <a:xfrm>
            <a:off x="23927854" y="10945167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boks 19"/>
          <p:cNvSpPr txBox="1"/>
          <p:nvPr/>
        </p:nvSpPr>
        <p:spPr>
          <a:xfrm>
            <a:off x="23927854" y="10369103"/>
            <a:ext cx="1050107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FRA:</a:t>
            </a:r>
            <a:endParaRPr lang="da-DK" sz="3000" dirty="0"/>
          </a:p>
        </p:txBody>
      </p:sp>
      <p:cxnSp>
        <p:nvCxnSpPr>
          <p:cNvPr id="21" name="Lige forbindelse 20"/>
          <p:cNvCxnSpPr/>
          <p:nvPr/>
        </p:nvCxnSpPr>
        <p:spPr>
          <a:xfrm>
            <a:off x="1875607" y="13613655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23927854" y="13613655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1875607" y="13033399"/>
            <a:ext cx="1500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DATO:</a:t>
            </a:r>
            <a:endParaRPr lang="da-DK" sz="3000" dirty="0"/>
          </a:p>
        </p:txBody>
      </p:sp>
      <p:sp>
        <p:nvSpPr>
          <p:cNvPr id="24" name="Tekstboks 23"/>
          <p:cNvSpPr txBox="1"/>
          <p:nvPr/>
        </p:nvSpPr>
        <p:spPr>
          <a:xfrm>
            <a:off x="24002862" y="13033399"/>
            <a:ext cx="1425145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STED:</a:t>
            </a:r>
            <a:endParaRPr lang="da-DK" sz="3000" dirty="0"/>
          </a:p>
        </p:txBody>
      </p:sp>
      <p:sp>
        <p:nvSpPr>
          <p:cNvPr id="25" name="Tekstboks 24"/>
          <p:cNvSpPr txBox="1"/>
          <p:nvPr/>
        </p:nvSpPr>
        <p:spPr>
          <a:xfrm>
            <a:off x="14326876" y="11089184"/>
            <a:ext cx="7500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INDSÆT EVT LOGO ELLER FOTO</a:t>
            </a:r>
            <a:endParaRPr lang="da-DK" dirty="0"/>
          </a:p>
        </p:txBody>
      </p:sp>
      <p:sp>
        <p:nvSpPr>
          <p:cNvPr id="26" name="Tekstboks 25"/>
          <p:cNvSpPr txBox="1"/>
          <p:nvPr/>
        </p:nvSpPr>
        <p:spPr>
          <a:xfrm>
            <a:off x="2850706" y="9806975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latin typeface="BlacklightD" pitchFamily="2" charset="0"/>
              </a:rPr>
              <a:t>Navn</a:t>
            </a:r>
            <a:endParaRPr lang="da-DK" sz="8200" dirty="0">
              <a:latin typeface="BlacklightD" pitchFamily="2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3150737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err="1" smtClean="0">
                <a:latin typeface="BlacklightD" pitchFamily="2" charset="0"/>
              </a:rPr>
              <a:t>dd.mm.år</a:t>
            </a:r>
            <a:endParaRPr lang="da-DK" sz="8200" dirty="0">
              <a:latin typeface="BlacklightD" pitchFamily="2" charset="0"/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24902953" y="9793040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latin typeface="BlacklightD" pitchFamily="2" charset="0"/>
              </a:rPr>
              <a:t>Navn</a:t>
            </a:r>
            <a:endParaRPr lang="da-DK" sz="8200" dirty="0">
              <a:latin typeface="BlacklightD" pitchFamily="2" charset="0"/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25127976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latin typeface="BlacklightD" pitchFamily="2" charset="0"/>
              </a:rPr>
              <a:t>By</a:t>
            </a:r>
            <a:endParaRPr lang="da-DK" sz="8200" dirty="0">
              <a:latin typeface="BlacklightD" pitchFamily="2" charset="0"/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2175637" y="14761591"/>
            <a:ext cx="324033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dirty="0" smtClean="0"/>
              <a:t>Evt. information vedr. check</a:t>
            </a:r>
            <a:endParaRPr lang="da-DK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4176415"/>
            <a:ext cx="36004500" cy="1058517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1" y="359992"/>
            <a:ext cx="360045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0" dirty="0" smtClean="0">
                <a:solidFill>
                  <a:srgbClr val="FF0000"/>
                </a:solidFill>
                <a:latin typeface="Engravers MT" pitchFamily="18" charset="0"/>
              </a:rPr>
              <a:t>GAVEKORT</a:t>
            </a:r>
            <a:r>
              <a:rPr lang="da-DK" sz="23000" dirty="0" smtClean="0">
                <a:solidFill>
                  <a:srgbClr val="FF0000"/>
                </a:solidFill>
                <a:latin typeface="Engravers MT" pitchFamily="18" charset="0"/>
              </a:rPr>
              <a:t> </a:t>
            </a:r>
            <a:r>
              <a:rPr lang="da-DK" sz="20000" dirty="0" smtClean="0">
                <a:solidFill>
                  <a:srgbClr val="FF0000"/>
                </a:solidFill>
                <a:latin typeface="Engravers MT" pitchFamily="18" charset="0"/>
              </a:rPr>
              <a:t>CHECK</a:t>
            </a:r>
            <a:endParaRPr lang="da-DK" sz="20000" dirty="0">
              <a:solidFill>
                <a:srgbClr val="FF0000"/>
              </a:solidFill>
              <a:latin typeface="Engravers MT" pitchFamily="18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1725592" y="8297703"/>
            <a:ext cx="331533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1800599" y="7721639"/>
            <a:ext cx="210021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KRONER:</a:t>
            </a:r>
            <a:endParaRPr lang="da-DK" sz="3000" dirty="0"/>
          </a:p>
        </p:txBody>
      </p:sp>
      <p:sp>
        <p:nvSpPr>
          <p:cNvPr id="15" name="Tekstboks 14"/>
          <p:cNvSpPr txBox="1"/>
          <p:nvPr/>
        </p:nvSpPr>
        <p:spPr>
          <a:xfrm>
            <a:off x="6451073" y="3401159"/>
            <a:ext cx="234773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0" dirty="0" smtClean="0">
                <a:solidFill>
                  <a:schemeClr val="bg1"/>
                </a:solidFill>
                <a:latin typeface="BlacklightD" pitchFamily="2" charset="0"/>
              </a:rPr>
              <a:t>10.000,-</a:t>
            </a:r>
            <a:endParaRPr lang="da-DK" sz="40000" dirty="0">
              <a:solidFill>
                <a:schemeClr val="bg1"/>
              </a:solidFill>
              <a:latin typeface="BlacklightD" pitchFamily="2" charset="0"/>
            </a:endParaRPr>
          </a:p>
        </p:txBody>
      </p:sp>
      <p:cxnSp>
        <p:nvCxnSpPr>
          <p:cNvPr id="16" name="Lige forbindelse 15"/>
          <p:cNvCxnSpPr/>
          <p:nvPr/>
        </p:nvCxnSpPr>
        <p:spPr>
          <a:xfrm>
            <a:off x="1800599" y="10945167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1875607" y="10369103"/>
            <a:ext cx="1050107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TIL:</a:t>
            </a:r>
            <a:endParaRPr lang="da-DK" sz="3000" dirty="0"/>
          </a:p>
        </p:txBody>
      </p:sp>
      <p:cxnSp>
        <p:nvCxnSpPr>
          <p:cNvPr id="19" name="Lige forbindelse 18"/>
          <p:cNvCxnSpPr/>
          <p:nvPr/>
        </p:nvCxnSpPr>
        <p:spPr>
          <a:xfrm>
            <a:off x="23927854" y="10945167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boks 19"/>
          <p:cNvSpPr txBox="1"/>
          <p:nvPr/>
        </p:nvSpPr>
        <p:spPr>
          <a:xfrm>
            <a:off x="23927854" y="10369103"/>
            <a:ext cx="1050107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FRA:</a:t>
            </a:r>
            <a:endParaRPr lang="da-DK" sz="3000" dirty="0"/>
          </a:p>
        </p:txBody>
      </p:sp>
      <p:cxnSp>
        <p:nvCxnSpPr>
          <p:cNvPr id="21" name="Lige forbindelse 20"/>
          <p:cNvCxnSpPr/>
          <p:nvPr/>
        </p:nvCxnSpPr>
        <p:spPr>
          <a:xfrm>
            <a:off x="1875607" y="13613655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23927854" y="13613655"/>
            <a:ext cx="10951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>
            <a:off x="1875607" y="13033399"/>
            <a:ext cx="1500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DATO:</a:t>
            </a:r>
            <a:endParaRPr lang="da-DK" sz="3000" dirty="0"/>
          </a:p>
        </p:txBody>
      </p:sp>
      <p:sp>
        <p:nvSpPr>
          <p:cNvPr id="24" name="Tekstboks 23"/>
          <p:cNvSpPr txBox="1"/>
          <p:nvPr/>
        </p:nvSpPr>
        <p:spPr>
          <a:xfrm>
            <a:off x="24002862" y="13033399"/>
            <a:ext cx="1425145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dirty="0" smtClean="0"/>
              <a:t>STED:</a:t>
            </a:r>
            <a:endParaRPr lang="da-DK" sz="3000" dirty="0"/>
          </a:p>
        </p:txBody>
      </p:sp>
      <p:sp>
        <p:nvSpPr>
          <p:cNvPr id="25" name="Tekstboks 24"/>
          <p:cNvSpPr txBox="1"/>
          <p:nvPr/>
        </p:nvSpPr>
        <p:spPr>
          <a:xfrm>
            <a:off x="14326876" y="11089184"/>
            <a:ext cx="7500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INDSÆT EVT LOGO ELLER FOTO</a:t>
            </a:r>
            <a:endParaRPr lang="da-DK" dirty="0"/>
          </a:p>
        </p:txBody>
      </p:sp>
      <p:sp>
        <p:nvSpPr>
          <p:cNvPr id="26" name="Tekstboks 25"/>
          <p:cNvSpPr txBox="1"/>
          <p:nvPr/>
        </p:nvSpPr>
        <p:spPr>
          <a:xfrm>
            <a:off x="2850706" y="9806975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solidFill>
                  <a:schemeClr val="bg1"/>
                </a:solidFill>
                <a:latin typeface="BlacklightD" pitchFamily="2" charset="0"/>
              </a:rPr>
              <a:t>Navn</a:t>
            </a:r>
            <a:endParaRPr lang="da-DK" sz="8200" dirty="0">
              <a:solidFill>
                <a:schemeClr val="bg1"/>
              </a:solidFill>
              <a:latin typeface="BlacklightD" pitchFamily="2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3150737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err="1" smtClean="0">
                <a:solidFill>
                  <a:schemeClr val="bg1"/>
                </a:solidFill>
                <a:latin typeface="BlacklightD" pitchFamily="2" charset="0"/>
              </a:rPr>
              <a:t>dd.mm.år</a:t>
            </a:r>
            <a:endParaRPr lang="da-DK" sz="8200" dirty="0">
              <a:solidFill>
                <a:schemeClr val="bg1"/>
              </a:solidFill>
              <a:latin typeface="BlacklightD" pitchFamily="2" charset="0"/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24902953" y="9793040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solidFill>
                  <a:schemeClr val="bg1"/>
                </a:solidFill>
                <a:latin typeface="BlacklightD" pitchFamily="2" charset="0"/>
              </a:rPr>
              <a:t>Navn</a:t>
            </a:r>
            <a:endParaRPr lang="da-DK" sz="8200" dirty="0">
              <a:solidFill>
                <a:schemeClr val="bg1"/>
              </a:solidFill>
              <a:latin typeface="BlacklightD" pitchFamily="2" charset="0"/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25127976" y="12471271"/>
            <a:ext cx="96759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00" dirty="0" smtClean="0">
                <a:solidFill>
                  <a:schemeClr val="bg1"/>
                </a:solidFill>
                <a:latin typeface="BlacklightD" pitchFamily="2" charset="0"/>
              </a:rPr>
              <a:t>By</a:t>
            </a:r>
            <a:endParaRPr lang="da-DK" sz="8200" dirty="0">
              <a:solidFill>
                <a:schemeClr val="bg1"/>
              </a:solidFill>
              <a:latin typeface="BlacklightD" pitchFamily="2" charset="0"/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2175637" y="14761591"/>
            <a:ext cx="324033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dirty="0" smtClean="0"/>
              <a:t>Evt. information vedr. check</a:t>
            </a:r>
            <a:endParaRPr lang="da-DK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99</Words>
  <Application>Microsoft Office PowerPoint</Application>
  <PresentationFormat>Brugerdefineret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Dias nummer 1</vt:lpstr>
      <vt:lpstr>Dias nummer 2</vt:lpstr>
      <vt:lpstr>Dias nummer 3</vt:lpstr>
      <vt:lpstr>Dias nummer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Lumaprint</dc:creator>
  <cp:lastModifiedBy>Lumaprint</cp:lastModifiedBy>
  <cp:revision>17</cp:revision>
  <dcterms:created xsi:type="dcterms:W3CDTF">2015-03-26T12:35:24Z</dcterms:created>
  <dcterms:modified xsi:type="dcterms:W3CDTF">2016-09-26T13:08:55Z</dcterms:modified>
</cp:coreProperties>
</file>